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70" r:id="rId4"/>
    <p:sldId id="258" r:id="rId5"/>
    <p:sldId id="259" r:id="rId6"/>
    <p:sldId id="261" r:id="rId7"/>
    <p:sldId id="262" r:id="rId8"/>
    <p:sldId id="275" r:id="rId9"/>
    <p:sldId id="263" r:id="rId10"/>
    <p:sldId id="264" r:id="rId11"/>
    <p:sldId id="265" r:id="rId12"/>
    <p:sldId id="266" r:id="rId13"/>
    <p:sldId id="276" r:id="rId14"/>
    <p:sldId id="271" r:id="rId15"/>
    <p:sldId id="267" r:id="rId16"/>
    <p:sldId id="268" r:id="rId17"/>
    <p:sldId id="269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1" d="100"/>
          <a:sy n="51" d="100"/>
        </p:scale>
        <p:origin x="-1926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4873E-9329-4417-8D6B-AA54B14BA07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9B79B-39BE-4E0B-BD1B-A3C150E429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4873E-9329-4417-8D6B-AA54B14BA07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9B79B-39BE-4E0B-BD1B-A3C150E429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4873E-9329-4417-8D6B-AA54B14BA07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9B79B-39BE-4E0B-BD1B-A3C150E429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4873E-9329-4417-8D6B-AA54B14BA07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9B79B-39BE-4E0B-BD1B-A3C150E429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4873E-9329-4417-8D6B-AA54B14BA07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9B79B-39BE-4E0B-BD1B-A3C150E429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4873E-9329-4417-8D6B-AA54B14BA07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9B79B-39BE-4E0B-BD1B-A3C150E429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4873E-9329-4417-8D6B-AA54B14BA07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9B79B-39BE-4E0B-BD1B-A3C150E429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4873E-9329-4417-8D6B-AA54B14BA07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9B79B-39BE-4E0B-BD1B-A3C150E429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4873E-9329-4417-8D6B-AA54B14BA07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9B79B-39BE-4E0B-BD1B-A3C150E429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4873E-9329-4417-8D6B-AA54B14BA07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9B79B-39BE-4E0B-BD1B-A3C150E429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4873E-9329-4417-8D6B-AA54B14BA07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D69B79B-39BE-4E0B-BD1B-A3C150E429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284873E-9329-4417-8D6B-AA54B14BA07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D69B79B-39BE-4E0B-BD1B-A3C150E4293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357694"/>
            <a:ext cx="7854696" cy="62344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429684" cy="5961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142976" y="4502546"/>
            <a:ext cx="6929486" cy="15696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Georgia" pitchFamily="18" charset="0"/>
              </a:rPr>
              <a:t>Добро пожаловать </a:t>
            </a:r>
          </a:p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Georgia" pitchFamily="18" charset="0"/>
              </a:rPr>
              <a:t>в наш детский сад!</a:t>
            </a:r>
            <a:endParaRPr lang="ru-RU" sz="4800" b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28604"/>
            <a:ext cx="8429652" cy="6322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42910" y="617505"/>
            <a:ext cx="7929618" cy="95410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Отрабатываем движение ног кролем, на животе и на спине у бортика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405043"/>
            <a:ext cx="4572032" cy="6095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015951" y="357166"/>
            <a:ext cx="4128048" cy="6289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14348" y="5711627"/>
            <a:ext cx="8143932" cy="83099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FF00"/>
                </a:solidFill>
                <a:latin typeface="Georgia" pitchFamily="18" charset="0"/>
              </a:rPr>
              <a:t>Всеми любимые ныряния</a:t>
            </a:r>
            <a:endParaRPr lang="ru-RU" sz="4800" dirty="0">
              <a:solidFill>
                <a:srgbClr val="FFFF0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lum bright="20000" contrast="30000"/>
          </a:blip>
          <a:srcRect/>
          <a:stretch>
            <a:fillRect/>
          </a:stretch>
        </p:blipFill>
        <p:spPr bwMode="auto">
          <a:xfrm>
            <a:off x="142876" y="571480"/>
            <a:ext cx="8643966" cy="6001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42910" y="714356"/>
            <a:ext cx="7358114" cy="2062103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  <a:latin typeface="Georgia" pitchFamily="18" charset="0"/>
              </a:rPr>
              <a:t>Сидя на бортике, разучивание движений рук и ног разными стилями плавания. Выполнение упражнений по команде</a:t>
            </a:r>
            <a:endParaRPr lang="ru-RU" sz="3200" dirty="0">
              <a:solidFill>
                <a:srgbClr val="7030A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5"/>
            <a:ext cx="8429684" cy="6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071538" y="714356"/>
            <a:ext cx="6643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  <a:t>Эстафета «Буксир»</a:t>
            </a:r>
            <a:endParaRPr lang="ru-RU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МБДОУ 18\Desktop\Плавание\Подготовительная группа\IMG_41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480"/>
            <a:ext cx="9322622" cy="62865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8286808" cy="6215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661" y="0"/>
            <a:ext cx="8929339" cy="669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МБДОУ 18\Desktop\Плавание\Подготовительная группа\IMG_41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0955"/>
            <a:ext cx="9715568" cy="64770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МБДОУ 18\Desktop\Плавание\Подготовительная группа\IMG_4146.JPG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МБДОУ 18\Desktop\Плавание\Подготовительная группа\IMG_41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3396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928670"/>
            <a:ext cx="7851648" cy="5214974"/>
          </a:xfrm>
        </p:spPr>
        <p:txBody>
          <a:bodyPr>
            <a:noAutofit/>
          </a:bodyPr>
          <a:lstStyle/>
          <a:p>
            <a:pPr algn="just"/>
            <a:r>
              <a:rPr lang="ru-RU" sz="3200" dirty="0" smtClean="0"/>
              <a:t>Для нас  очень важно здоровье наших детей . Плавание является одним из важнейших средств физического воспитания. Пребывание в воде закаляет организм, совершенствует его терморегуляцию, повышает устойчивость к холоду, изменению температуры. </a:t>
            </a:r>
            <a:br>
              <a:rPr lang="ru-RU" sz="3200" dirty="0" smtClean="0"/>
            </a:br>
            <a:r>
              <a:rPr lang="ru-RU" sz="3200" dirty="0" smtClean="0"/>
              <a:t>В нашем саду у детей есть такая возможность!  Для занятий плаванием у нас созданы все условия. Удобный плавательный бассейн, душевые кабинки, раздевалки, комната отдыха.</a:t>
            </a:r>
            <a:endParaRPr lang="ru-RU" sz="3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БАССЕЙН\P11409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571480"/>
            <a:ext cx="764386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latin typeface="Georgia" pitchFamily="18" charset="0"/>
              </a:rPr>
              <a:t>Дети занимаются плаванием,</a:t>
            </a:r>
          </a:p>
          <a:p>
            <a:r>
              <a:rPr lang="ru-RU" sz="3200" b="1" dirty="0" smtClean="0">
                <a:solidFill>
                  <a:srgbClr val="FFFF00"/>
                </a:solidFill>
                <a:latin typeface="Georgia" pitchFamily="18" charset="0"/>
              </a:rPr>
              <a:t>начиная со средней группы. </a:t>
            </a:r>
            <a:endParaRPr lang="ru-RU" sz="3200" b="1" dirty="0">
              <a:solidFill>
                <a:srgbClr val="FFFF00"/>
              </a:solidFill>
              <a:latin typeface="Georgia" pitchFamily="18" charset="0"/>
            </a:endParaRPr>
          </a:p>
          <a:p>
            <a:r>
              <a:rPr lang="ru-RU" sz="3200" dirty="0" smtClean="0">
                <a:latin typeface="Georgia" pitchFamily="18" charset="0"/>
              </a:rPr>
              <a:t>Для  занятий необходима справка</a:t>
            </a:r>
          </a:p>
          <a:p>
            <a:r>
              <a:rPr lang="ru-RU" sz="3200" dirty="0" smtClean="0">
                <a:latin typeface="Georgia" pitchFamily="18" charset="0"/>
              </a:rPr>
              <a:t>от врача о допуске к занятиям</a:t>
            </a:r>
          </a:p>
          <a:p>
            <a:r>
              <a:rPr lang="ru-RU" sz="3200" b="1" dirty="0" smtClean="0">
                <a:solidFill>
                  <a:srgbClr val="FFFF00"/>
                </a:solidFill>
                <a:latin typeface="Georgia" pitchFamily="18" charset="0"/>
              </a:rPr>
              <a:t>Купальные принадлежности: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>
                <a:latin typeface="Georgia" pitchFamily="18" charset="0"/>
              </a:rPr>
              <a:t>Шапочка. 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>
                <a:latin typeface="Georgia" pitchFamily="18" charset="0"/>
              </a:rPr>
              <a:t>Очки.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>
                <a:latin typeface="Georgia" pitchFamily="18" charset="0"/>
              </a:rPr>
              <a:t>Купальник/плавки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>
                <a:latin typeface="Georgia" pitchFamily="18" charset="0"/>
              </a:rPr>
              <a:t>Резиновая нескользящая </a:t>
            </a:r>
            <a:r>
              <a:rPr lang="ru-RU" sz="3200" dirty="0" smtClean="0">
                <a:latin typeface="Georgia" pitchFamily="18" charset="0"/>
              </a:rPr>
              <a:t>обувь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>
                <a:latin typeface="Georgia" pitchFamily="18" charset="0"/>
              </a:rPr>
              <a:t>Жидкое мыло, мочалка</a:t>
            </a:r>
            <a:endParaRPr lang="ru-RU" sz="3200" dirty="0" smtClean="0">
              <a:latin typeface="Georgia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3200" dirty="0" smtClean="0">
                <a:latin typeface="Georgia" pitchFamily="18" charset="0"/>
              </a:rPr>
              <a:t>Полотенце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>
                <a:latin typeface="Georgia" pitchFamily="18" charset="0"/>
              </a:rPr>
              <a:t>Халат</a:t>
            </a:r>
            <a:endParaRPr lang="ru-RU" sz="3200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БДОУ 18\Desktop\Плавание\DSC011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5" y="357166"/>
            <a:ext cx="8310561" cy="623317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642918"/>
            <a:ext cx="7786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C000"/>
                </a:solidFill>
                <a:latin typeface="Arial Black" pitchFamily="34" charset="0"/>
                <a:cs typeface="Aharoni" pitchFamily="2" charset="-79"/>
              </a:rPr>
              <a:t>Дети идут на занятия с большим удовольствием.</a:t>
            </a:r>
          </a:p>
          <a:p>
            <a:pPr algn="ctr"/>
            <a:r>
              <a:rPr lang="ru-RU" sz="2400" dirty="0" smtClean="0">
                <a:solidFill>
                  <a:srgbClr val="FFC000"/>
                </a:solidFill>
                <a:latin typeface="Arial Black" pitchFamily="34" charset="0"/>
                <a:cs typeface="Aharoni" pitchFamily="2" charset="-79"/>
              </a:rPr>
              <a:t>Сначала раздевалка.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642918"/>
            <a:ext cx="8001056" cy="6001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071538" y="1071546"/>
            <a:ext cx="45720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Потом обязательный душ, перед и после  урока</a:t>
            </a:r>
            <a:endParaRPr lang="ru-RU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МБДОУ 18\Desktop\Плавание\DSC011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124" y="214290"/>
            <a:ext cx="8627718" cy="647105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428604"/>
            <a:ext cx="7786742" cy="15696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Перед входом в воду выполняются </a:t>
            </a:r>
            <a:r>
              <a:rPr lang="ru-RU" sz="2400" b="1" dirty="0" err="1" smtClean="0">
                <a:solidFill>
                  <a:srgbClr val="7030A0"/>
                </a:solidFill>
                <a:latin typeface="Georgia" pitchFamily="18" charset="0"/>
              </a:rPr>
              <a:t>общеразвивающие</a:t>
            </a: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 упражнения на суше. Повторяется пройденный материал, показываются новые элементы</a:t>
            </a:r>
            <a:endParaRPr lang="ru-RU" sz="2400" b="1" dirty="0">
              <a:solidFill>
                <a:srgbClr val="7030A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МБДОУ 18\Desktop\Плавание\DSC01131.JPG"/>
          <p:cNvPicPr>
            <a:picLocks noChangeAspect="1" noChangeArrowheads="1"/>
          </p:cNvPicPr>
          <p:nvPr/>
        </p:nvPicPr>
        <p:blipFill>
          <a:blip r:embed="rId2" cstate="print">
            <a:lum bright="10000" contrast="30000"/>
          </a:blip>
          <a:srcRect/>
          <a:stretch>
            <a:fillRect/>
          </a:stretch>
        </p:blipFill>
        <p:spPr bwMode="auto">
          <a:xfrm>
            <a:off x="311135" y="304524"/>
            <a:ext cx="8547145" cy="64106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5855633"/>
            <a:ext cx="8215370" cy="43088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  <a:latin typeface="Georgia" pitchFamily="18" charset="0"/>
              </a:rPr>
              <a:t>В воде дети выполняют все команды инструктора</a:t>
            </a:r>
            <a:endParaRPr lang="ru-RU" sz="22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БАССЕЙН\P11409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3133"/>
            <a:ext cx="8574102" cy="643057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00100" y="285728"/>
            <a:ext cx="7143800" cy="707886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Перестроение в круг и выполнение упражнений на погружение в воду до подбородка</a:t>
            </a:r>
            <a:endParaRPr lang="ru-RU" sz="20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МБДОУ 18\Desktop\Плавание\DSC012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65" y="571480"/>
            <a:ext cx="8124825" cy="609387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728" y="928670"/>
            <a:ext cx="507209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Georgia" pitchFamily="18" charset="0"/>
              </a:rPr>
              <a:t>Выполняем упражнение на «дыхание». Учимся правильному вдоху и выдоху в воду.</a:t>
            </a:r>
            <a:endParaRPr lang="ru-RU" sz="2800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</TotalTime>
  <Words>183</Words>
  <Application>Microsoft Office PowerPoint</Application>
  <PresentationFormat>Экран (4:3)</PresentationFormat>
  <Paragraphs>26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Слайд 1</vt:lpstr>
      <vt:lpstr>Для нас  очень важно здоровье наших детей . Плавание является одним из важнейших средств физического воспитания. Пребывание в воде закаляет организм, совершенствует его терморегуляцию, повышает устойчивость к холоду, изменению температуры.  В нашем саду у детей есть такая возможность!  Для занятий плаванием у нас созданы все условия. Удобный плавательный бассейн, душевые кабинки, раздевалки, комната отдыха.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МБДОУ 18</dc:creator>
  <cp:lastModifiedBy>МБДОУ 18</cp:lastModifiedBy>
  <cp:revision>11</cp:revision>
  <dcterms:created xsi:type="dcterms:W3CDTF">2016-02-05T06:47:56Z</dcterms:created>
  <dcterms:modified xsi:type="dcterms:W3CDTF">2016-02-05T09:16:16Z</dcterms:modified>
</cp:coreProperties>
</file>